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66" r:id="rId5"/>
    <p:sldId id="267" r:id="rId6"/>
    <p:sldId id="268" r:id="rId7"/>
    <p:sldId id="259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0" r:id="rId19"/>
    <p:sldId id="261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4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175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Животные </a:t>
            </a:r>
          </a:p>
          <a:p>
            <a:pPr marL="0" indent="0" algn="ctr">
              <a:buNone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ж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арких   стран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Африканская саванна. Лев –царь зверей.</a:t>
            </a:r>
            <a:endParaRPr lang="ru-RU" sz="24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296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596942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Африканская саванна. </a:t>
            </a:r>
            <a:b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«Что за </a:t>
            </a:r>
            <a:r>
              <a:rPr lang="ru-RU" sz="2400" b="1" dirty="0" err="1" smtClean="0">
                <a:latin typeface="Georgia" panose="02040502050405020303" pitchFamily="18" charset="0"/>
                <a:cs typeface="Times New Roman" pitchFamily="18" charset="0"/>
              </a:rPr>
              <a:t>коняшки</a:t>
            </a:r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 – на всех тельняшки».</a:t>
            </a:r>
            <a:endParaRPr lang="ru-RU" sz="24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30722" name="Picture 2" descr="ÐÐ°ÑÑÐ¸Ð½ÐºÐ¸ Ð¿Ð¾ Ð·Ð°Ð¿ÑÐ¾ÑÑ Ð±ÐµÐ³ÑÑÐ¼Ðµ Ð·ÐµÐ±ÑÑ Ð² Ð°ÑÑÐ¸ÐºÐ°Ð½ÑÐºÐ¾Ð¹ ÑÐ°Ð²Ð°Ð½Ð½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34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Самое высокое животное на Земле.</a:t>
            </a:r>
            <a:b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 Высота жирафа – 6 метров, </a:t>
            </a:r>
            <a:b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он ростом с 2-х этажный дом.</a:t>
            </a:r>
            <a:endParaRPr lang="ru-RU" sz="24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31748" name="Picture 4" descr="ÐÐ°ÑÑÐ¸Ð½ÐºÐ¸ Ð¿Ð¾ Ð·Ð°Ð¿ÑÐ¾ÑÑ Ð¶Ð¸ÑÐ°ÑÑ Ð² Ð°ÑÑÐ¸ÐºÐ°Ð½ÑÐºÐ¾Ð¹ ÑÐ°Ð²Ð°Ð½Ð½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32560"/>
            <a:ext cx="8686800" cy="5212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В Африке живет самая крупная птица </a:t>
            </a:r>
            <a:endParaRPr lang="ru-RU" sz="24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Дима\Desktop\izpdfvJPG\15478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1371600"/>
            <a:ext cx="8001000" cy="521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Носорог – обитатель саванны.</a:t>
            </a:r>
            <a:endParaRPr lang="ru-RU" sz="24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70408" cy="506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Африканские гиганты.</a:t>
            </a:r>
            <a:endParaRPr lang="ru-RU" sz="24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33794" name="Picture 2" descr="ÐÐ°ÑÑÐ¸Ð½ÐºÐ¸ Ð¿Ð¾ Ð·Ð°Ð¿ÑÐ¾ÑÑ ÑÐ»Ð¾Ð½ Ð² Ð°ÑÑÐ¸ÐºÐ°Ð½ÑÐºÐ¾Ð¹ ÑÐ°Ð²Ð°Ð½Ð½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2999"/>
            <a:ext cx="8153400" cy="509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0"/>
            <a:ext cx="49530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Африканские тропики</a:t>
            </a:r>
            <a:endParaRPr lang="ru-RU" sz="24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358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48" y="1295400"/>
            <a:ext cx="3706495" cy="4953000"/>
          </a:xfrm>
          <a:prstGeom prst="rect">
            <a:avLst/>
          </a:prstGeom>
          <a:noFill/>
        </p:spPr>
      </p:pic>
      <p:pic>
        <p:nvPicPr>
          <p:cNvPr id="358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038600" cy="3028950"/>
          </a:xfrm>
          <a:prstGeom prst="rect">
            <a:avLst/>
          </a:prstGeom>
          <a:noFill/>
        </p:spPr>
      </p:pic>
      <p:pic>
        <p:nvPicPr>
          <p:cNvPr id="35846" name="Picture 6" descr="ÐÐ°ÑÑÐ¸Ð½ÐºÐ¸ Ð¿Ð¾ Ð·Ð°Ð¿ÑÐ¾ÑÑ Ð¾Ð±ÐµÐ·ÑÑÐ½Ñ Ð² Ð°ÑÑÐ¸ÐºÐ°Ð½ÑÐºÐ¸Ñ ÑÑÐ¾Ð¿Ð¸ÐºÐ°Ñ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33400"/>
            <a:ext cx="4114800" cy="2724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гора Килиманджаро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pic>
        <p:nvPicPr>
          <p:cNvPr id="28674" name="Picture 2" descr="ÐÐ°ÑÑÐ¸Ð½ÐºÐ¸ Ð¿Ð¾ Ð·Ð°Ð¿ÑÐ¾ÑÑ ÐºÐ°ÑÑÐ¸Ð½ÐºÐ° Ð°ÑÑÐ¸ÐºÐ°Ð½ÑÐºÐ°Ñ ÑÐ°Ð²Ð°Ð½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75" y="1447800"/>
            <a:ext cx="8759708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5334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  <a:cs typeface="Times New Roman" pitchFamily="18" charset="0"/>
              </a:rPr>
              <a:t>В африканских реках водится много крокодилов</a:t>
            </a:r>
            <a:endParaRPr lang="ru-RU" sz="20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има\Desktop\izpdfvJPG\61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1699" y="990600"/>
            <a:ext cx="4978400" cy="3733800"/>
          </a:xfrm>
          <a:prstGeom prst="rect">
            <a:avLst/>
          </a:prstGeom>
          <a:noFill/>
        </p:spPr>
      </p:pic>
      <p:pic>
        <p:nvPicPr>
          <p:cNvPr id="4099" name="Picture 3" descr="C:\Users\Дима\Desktop\izpdfvJPG\NiloyA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1000" y="3429000"/>
            <a:ext cx="4953000" cy="3306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  <a:cs typeface="Times New Roman" pitchFamily="18" charset="0"/>
              </a:rPr>
              <a:t>По берегам африканских рек – другой ландшафт</a:t>
            </a:r>
            <a:r>
              <a:rPr lang="ru-RU" sz="2000" dirty="0" smtClean="0">
                <a:latin typeface="Georgia" panose="02040502050405020303" pitchFamily="18" charset="0"/>
                <a:cs typeface="Times New Roman" pitchFamily="18" charset="0"/>
              </a:rPr>
              <a:t>.</a:t>
            </a:r>
            <a:endParaRPr lang="ru-RU" sz="2000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AutoShape 2" descr="ÐÐ°ÑÑÐ¸Ð½ÐºÐ¸ Ð¿Ð¾ Ð·Ð°Ð¿ÑÐ¾ÑÑ ÐºÐ°ÑÑÐ¸Ð½ÐºÐ° Ð°Ð¿ÐµÐ»ÑÑÐ¸Ð½Ñ Ð¸ ÑÐ¸Ð½Ð¸ÐºÐ¾Ð²ÑÐµ ÑÐ°Ð´Ñ ÑÐ¸ÑÑÑÑÐ¾Ð²ÑÑ Ð½Ð° Ð±ÐµÑÐµÐ³Ñ Ð½Ð¸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ÐÐ°ÑÑÐ¸Ð½ÐºÐ¸ Ð¿Ð¾ Ð·Ð°Ð¿ÑÐ¾ÑÑ ÐºÐ°ÑÑÐ¸Ð½ÐºÐ° Ð°Ð¿ÐµÐ»ÑÑÐ¸Ð½Ñ Ð¸ ÑÐ¸Ð½Ð¸ÐºÐ¾Ð²ÑÐµ ÑÐ°Ð´Ñ ÑÐ¸ÑÑÑÑÐ¾Ð²ÑÑ Ð½Ð° Ð±ÐµÑÐµÐ³Ñ Ð½Ð¸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ÐÐ°ÑÑÐ¸Ð½ÐºÐ¸ Ð¿Ð¾ Ð·Ð°Ð¿ÑÐ¾ÑÑ ÐºÐ°ÑÑÐ¸Ð½ÐºÐ° Ð°Ð¿ÐµÐ»ÑÑÐ¸Ð½Ñ Ð¸ ÑÐ¸Ð½Ð¸ÐºÐ¾Ð²ÑÐµ ÑÐ°Ð´Ñ ÑÐ¸ÑÑÑÑÐ¾Ð²ÑÑ Ð½Ð° Ð±ÐµÑÐµÐ³Ñ Ð½Ð¸Ð»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276225"/>
            <a:ext cx="3695700" cy="2771775"/>
          </a:xfrm>
          <a:prstGeom prst="rect">
            <a:avLst/>
          </a:prstGeom>
          <a:noFill/>
        </p:spPr>
      </p:pic>
      <p:pic>
        <p:nvPicPr>
          <p:cNvPr id="512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437" y="296278"/>
            <a:ext cx="3668963" cy="2751722"/>
          </a:xfrm>
          <a:prstGeom prst="rect">
            <a:avLst/>
          </a:prstGeom>
          <a:noFill/>
        </p:spPr>
      </p:pic>
      <p:pic>
        <p:nvPicPr>
          <p:cNvPr id="5122" name="Picture 2" descr="ÐÐ°ÑÑÐ¸Ð½ÐºÐ¸ Ð¿Ð¾ Ð·Ð°Ð¿ÑÐ¾ÑÑ ÐºÐ°ÑÑÐ¸Ð½ÐºÐ° Ð°Ð¿ÐµÐ»ÑÑÐ¸Ð½Ñ Ð¸ ÑÐ¸Ð½Ð¸ÐºÐ¾Ð²ÑÐµ ÑÐ°Ð´Ñ ÑÐ¸ÑÑÑÑÐ¾Ð²ÑÑ Ð½Ð° Ð±ÐµÑÐµÐ³Ñ Ð½Ð¸Ð»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32" y="3869852"/>
            <a:ext cx="8077200" cy="270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610600" cy="1371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Карта мира.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На ней изображены материки – это очень большие участки суши, окруженные со всех сторон водой, то есть морями и океанами.  На Земле 6 материков.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ÐÐ°ÑÑÐ¸Ð½ÐºÐ¸ Ð¿Ð¾ Ð·Ð°Ð¿ÑÐ¾ÑÑ ÐºÐ°ÑÑÐ° Ð¼Ð¸ÑÐ° ÑÐ¸Ð·Ð¸ÑÐµÑÐºÐ°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785003" cy="454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8991600" cy="40386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4952494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                            Автор презентации:</a:t>
            </a:r>
            <a:r>
              <a:rPr lang="ru-RU" sz="20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/>
            </a:r>
            <a:br>
              <a:rPr lang="ru-RU" sz="20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r>
              <a:rPr lang="ru-RU" sz="20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              </a:t>
            </a:r>
            <a:r>
              <a:rPr lang="ru-RU" sz="24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Шувалова </a:t>
            </a:r>
            <a:r>
              <a:rPr lang="ru-RU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Оксана Георгиевна,</a:t>
            </a:r>
            <a:r>
              <a:rPr lang="ru-RU" sz="20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/>
            </a:r>
            <a:br>
              <a:rPr lang="ru-RU" sz="20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r>
              <a:rPr lang="ru-RU" sz="20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        </a:t>
            </a:r>
            <a:r>
              <a:rPr lang="ru-RU" sz="20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     </a:t>
            </a:r>
            <a:r>
              <a:rPr lang="ru-RU" sz="20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воспитатель  высшей </a:t>
            </a:r>
            <a:r>
              <a:rPr lang="ru-RU" sz="20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категории</a:t>
            </a:r>
          </a:p>
          <a:p>
            <a:r>
              <a:rPr lang="ru-RU" sz="20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                      МДОУ Д/С 54, г. Ярославль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70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ÐºÐ°ÑÑÐ° Ð°ÑÑÐ¸ÐºÐ¸ ÑÐ¸Ð·Ð¸ÑÐµÑÐºÐ°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0"/>
            <a:ext cx="4849387" cy="641370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4622800" cy="34671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457200"/>
            <a:ext cx="3355848" cy="167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cap="none" dirty="0">
                <a:solidFill>
                  <a:srgbClr val="4E3B30"/>
                </a:solidFill>
                <a:latin typeface="Georgia" panose="02040502050405020303" pitchFamily="18" charset="0"/>
              </a:rPr>
              <a:t>Африка  </a:t>
            </a:r>
            <a:br>
              <a:rPr lang="ru-RU" sz="2400" cap="none" dirty="0">
                <a:solidFill>
                  <a:srgbClr val="4E3B30"/>
                </a:solidFill>
                <a:latin typeface="Georgia" panose="02040502050405020303" pitchFamily="18" charset="0"/>
              </a:rPr>
            </a:br>
            <a:r>
              <a:rPr lang="ru-RU" sz="2400" cap="none" dirty="0">
                <a:solidFill>
                  <a:srgbClr val="4E3B30"/>
                </a:solidFill>
                <a:latin typeface="Georgia" panose="02040502050405020303" pitchFamily="18" charset="0"/>
              </a:rPr>
              <a:t/>
            </a:r>
            <a:br>
              <a:rPr lang="ru-RU" sz="2400" cap="none" dirty="0">
                <a:solidFill>
                  <a:srgbClr val="4E3B30"/>
                </a:solidFill>
                <a:latin typeface="Georgia" panose="02040502050405020303" pitchFamily="18" charset="0"/>
              </a:rPr>
            </a:br>
            <a:r>
              <a:rPr lang="ru-RU" sz="2400" cap="none" dirty="0">
                <a:solidFill>
                  <a:srgbClr val="4E3B30"/>
                </a:solidFill>
                <a:latin typeface="Georgia" panose="02040502050405020303" pitchFamily="18" charset="0"/>
                <a:cs typeface="Times New Roman" pitchFamily="18" charset="0"/>
              </a:rPr>
              <a:t>Это </a:t>
            </a:r>
            <a:r>
              <a:rPr lang="ru-RU" sz="2400" cap="none" dirty="0" smtClean="0">
                <a:solidFill>
                  <a:srgbClr val="4E3B30"/>
                </a:solidFill>
                <a:latin typeface="Georgia" panose="02040502050405020303" pitchFamily="18" charset="0"/>
                <a:cs typeface="Times New Roman" pitchFamily="18" charset="0"/>
              </a:rPr>
              <a:t>второй по величине материк</a:t>
            </a:r>
            <a:r>
              <a:rPr lang="ru-RU" sz="2400" b="1" cap="none" dirty="0">
                <a:solidFill>
                  <a:srgbClr val="4E3B30"/>
                </a:solidFill>
                <a:latin typeface="Georgia" panose="02040502050405020303" pitchFamily="18" charset="0"/>
                <a:cs typeface="Times New Roman" pitchFamily="18" charset="0"/>
              </a:rPr>
              <a:t>, </a:t>
            </a:r>
            <a:r>
              <a:rPr lang="ru-RU" sz="2400" cap="none" dirty="0" smtClean="0">
                <a:solidFill>
                  <a:srgbClr val="4E3B30"/>
                </a:solidFill>
                <a:latin typeface="Georgia" panose="02040502050405020303" pitchFamily="18" charset="0"/>
                <a:cs typeface="Times New Roman" pitchFamily="18" charset="0"/>
              </a:rPr>
              <a:t>после </a:t>
            </a:r>
            <a:r>
              <a:rPr lang="ru-RU" sz="2400" cap="none" dirty="0">
                <a:solidFill>
                  <a:srgbClr val="4E3B30"/>
                </a:solidFill>
                <a:latin typeface="Georgia" panose="02040502050405020303" pitchFamily="18" charset="0"/>
                <a:cs typeface="Times New Roman" pitchFamily="18" charset="0"/>
              </a:rPr>
              <a:t>Евразии</a:t>
            </a:r>
            <a:endParaRPr lang="ru-RU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62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Georgia" panose="02040502050405020303" pitchFamily="18" charset="0"/>
                <a:cs typeface="Times New Roman" pitchFamily="18" charset="0"/>
              </a:rPr>
              <a:t>Африка делится на пустыню, тропики, саванну.</a:t>
            </a:r>
            <a:endParaRPr lang="ru-RU" sz="2400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има\Desktop\izpdfvJPG\motto.net.ua_532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2821" y="1166799"/>
            <a:ext cx="4107415" cy="2648816"/>
          </a:xfrm>
          <a:prstGeom prst="rect">
            <a:avLst/>
          </a:prstGeom>
          <a:noFill/>
        </p:spPr>
      </p:pic>
      <p:pic>
        <p:nvPicPr>
          <p:cNvPr id="2355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629025" cy="3195369"/>
          </a:xfrm>
          <a:prstGeom prst="rect">
            <a:avLst/>
          </a:prstGeom>
          <a:noFill/>
        </p:spPr>
      </p:pic>
      <p:pic>
        <p:nvPicPr>
          <p:cNvPr id="23556" name="Picture 4" descr="ÐÐ°ÑÑÐ¸Ð½ÐºÐ¸ Ð¿Ð¾ Ð·Ð°Ð¿ÑÐ¾ÑÑ ÐºÐ°ÑÑÐ¸Ð½ÐºÐ° ÑÐ°Ð²Ð°Ð½Ð½Ð° Ð°ÑÑÐ¸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59730"/>
            <a:ext cx="4267200" cy="2583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Пустыня сахара. Эти возвышенности (холмы) – называются барханами.</a:t>
            </a:r>
            <a:endParaRPr lang="ru-RU" sz="24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има\Desktop\izpdfvJPG\motto.net.ua_532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295400"/>
            <a:ext cx="8153400" cy="525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В пустыни растут низкие </a:t>
            </a:r>
            <a:r>
              <a:rPr lang="ru-RU" sz="2400" b="1" dirty="0" err="1" smtClean="0">
                <a:latin typeface="Georgia" panose="02040502050405020303" pitchFamily="18" charset="0"/>
                <a:cs typeface="Times New Roman" pitchFamily="18" charset="0"/>
              </a:rPr>
              <a:t>растеия</a:t>
            </a:r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 с маленькими листочками.</a:t>
            </a:r>
            <a:endParaRPr lang="ru-RU" sz="24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24578" name="Picture 2" descr="ÐÐ°ÑÑÐ¸Ð½ÐºÐ¸ Ð¿Ð¾ Ð·Ð°Ð¿ÑÐ¾ÑÑ ÐºÐ°ÑÑÐ¸Ð½ÐºÐ° Ð¿ÑÑÑÑÐ½Ð¸ Ñ ÑÐ°ÑÑÐµÐ½Ð¸ÑÐ¼Ð¸  Ð°ÑÑÐ¸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4457700" cy="2971800"/>
          </a:xfrm>
          <a:prstGeom prst="rect">
            <a:avLst/>
          </a:prstGeom>
          <a:noFill/>
        </p:spPr>
      </p:pic>
      <p:pic>
        <p:nvPicPr>
          <p:cNvPr id="24580" name="Picture 4" descr="ÐÐ°ÑÑÐ¸Ð½ÐºÐ¸ Ð¿Ð¾ Ð·Ð°Ð¿ÑÐ¾ÑÑ ÐºÐ°ÑÑÐ¸Ð½ÐºÐ° Ð¿ÑÑÑÑÐ½Ð¸ Ñ ÑÐ°ÑÑÐµÐ½Ð¸ÑÐ¼Ð¸  Ð°ÑÑÐ¸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1143000"/>
            <a:ext cx="4108545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Обитатели пустынь</a:t>
            </a:r>
            <a:endParaRPr lang="ru-RU" sz="24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има\Desktop\izpdfvJPG\lizard_in_desert_6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29400" y="2286000"/>
            <a:ext cx="2498012" cy="1676400"/>
          </a:xfrm>
          <a:prstGeom prst="rect">
            <a:avLst/>
          </a:prstGeom>
          <a:noFill/>
        </p:spPr>
      </p:pic>
      <p:pic>
        <p:nvPicPr>
          <p:cNvPr id="3075" name="Picture 3" descr="C:\Users\Дима\Desktop\izpdfvJPG\Animal-Scorpione-Wallpap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31080" y="3886200"/>
            <a:ext cx="4312920" cy="2695576"/>
          </a:xfrm>
          <a:prstGeom prst="rect">
            <a:avLst/>
          </a:prstGeom>
          <a:noFill/>
        </p:spPr>
      </p:pic>
      <p:pic>
        <p:nvPicPr>
          <p:cNvPr id="3076" name="Picture 4" descr="C:\Users\Дима\Desktop\izpdfvJPG\9456-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1295400"/>
            <a:ext cx="2286000" cy="1657614"/>
          </a:xfrm>
          <a:prstGeom prst="rect">
            <a:avLst/>
          </a:prstGeom>
          <a:noFill/>
        </p:spPr>
      </p:pic>
      <p:pic>
        <p:nvPicPr>
          <p:cNvPr id="7170" name="Picture 2" descr="ÐÐ°ÑÑÐ¸Ð½ÐºÐ¸ Ð¿Ð¾ Ð·Ð°Ð¿ÑÐ¾ÑÑ ÐºÐ°ÑÑÐ¸Ð½ÐºÐ° Ð²ÐµÑÐ±Ð»ÑÐ´Ð°    Ð°ÑÑÐ¸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371600"/>
            <a:ext cx="3657600" cy="2438400"/>
          </a:xfrm>
          <a:prstGeom prst="rect">
            <a:avLst/>
          </a:prstGeom>
          <a:noFill/>
        </p:spPr>
      </p:pic>
      <p:pic>
        <p:nvPicPr>
          <p:cNvPr id="7172" name="Picture 4" descr="ÐÐ°ÑÑÐ¸Ð½ÐºÐ¸ Ð¿Ð¾ Ð·Ð°Ð¿ÑÐ¾ÑÑ ÐºÐ°ÑÑÐ¸Ð½ÐºÐ° Ð²ÐµÑÐ±Ð»ÑÐ´Ð°    Ð°ÑÑÐ¸Ðº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191000"/>
            <a:ext cx="3815800" cy="240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Оазис в пустыни</a:t>
            </a:r>
            <a:endParaRPr lang="ru-RU" sz="24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26626" name="Picture 2" descr="ÐÐ°ÑÑÐ¸Ð½ÐºÐ¸ Ð¿Ð¾ Ð·Ð°Ð¿ÑÐ¾ÑÑ ÐºÐ°ÑÑÐ¸Ð½ÐºÐ° Ð¾Ð°Ð·Ð¸Ñ Ð² Ð¿ÑÑÑÑÐ½Ð¸    Ð°ÑÑÐ¸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229600" cy="5247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Африканская саванна</a:t>
            </a:r>
            <a:endParaRPr lang="ru-RU" sz="24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27650" name="Picture 2" descr="ÐÐ°ÑÑÐ¸Ð½ÐºÐ¸ Ð¿Ð¾ Ð·Ð°Ð¿ÑÐ¾ÑÑ ÐºÐ°ÑÑÐ¸Ð½ÐºÐ° Ð°ÑÑÐ¸ÐºÐ°Ð½ÑÐºÐ°Ñ ÑÐ°Ð²Ð°Ð½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295400"/>
            <a:ext cx="8453119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6781880</TotalTime>
  <Words>130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Franklin Gothic Book</vt:lpstr>
      <vt:lpstr>Franklin Gothic Medium</vt:lpstr>
      <vt:lpstr>Georgia</vt:lpstr>
      <vt:lpstr>Times New Roman</vt:lpstr>
      <vt:lpstr>Wingdings 2</vt:lpstr>
      <vt:lpstr>Трек</vt:lpstr>
      <vt:lpstr>Презентация PowerPoint</vt:lpstr>
      <vt:lpstr>Презентация PowerPoint</vt:lpstr>
      <vt:lpstr>Африка    Это второй по величине материк, после Евразии</vt:lpstr>
      <vt:lpstr>Африка делится на пустыню, тропики, саванну.</vt:lpstr>
      <vt:lpstr>Пустыня сахара. Эти возвышенности (холмы) – называются барханами.</vt:lpstr>
      <vt:lpstr>В пустыни растут низкие растеия с маленькими листочками.</vt:lpstr>
      <vt:lpstr>Обитатели пустынь</vt:lpstr>
      <vt:lpstr>Оазис в пустыни</vt:lpstr>
      <vt:lpstr>Африканская саванна</vt:lpstr>
      <vt:lpstr>Африканская саванна. Лев –царь зверей.</vt:lpstr>
      <vt:lpstr>Африканская саванна.  «Что за коняшки – на всех тельняшки».</vt:lpstr>
      <vt:lpstr>Самое высокое животное на Земле.  Высота жирафа – 6 метров,  он ростом с 2-х этажный дом.</vt:lpstr>
      <vt:lpstr>В Африке живет самая крупная птица </vt:lpstr>
      <vt:lpstr>Носорог – обитатель саванны.</vt:lpstr>
      <vt:lpstr>Африканские гиганты.</vt:lpstr>
      <vt:lpstr>Африканские тропики</vt:lpstr>
      <vt:lpstr>гора Килиманджаро</vt:lpstr>
      <vt:lpstr>В африканских реках водится много крокодилов</vt:lpstr>
      <vt:lpstr>По берегам африканских рек – другой ландшафт.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пк</cp:lastModifiedBy>
  <cp:revision>51</cp:revision>
  <dcterms:created xsi:type="dcterms:W3CDTF">2001-12-31T21:33:09Z</dcterms:created>
  <dcterms:modified xsi:type="dcterms:W3CDTF">2021-08-22T06:08:13Z</dcterms:modified>
</cp:coreProperties>
</file>